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4"/>
  </p:notesMasterIdLst>
  <p:sldIdLst>
    <p:sldId id="260" r:id="rId2"/>
    <p:sldId id="261" r:id="rId3"/>
  </p:sldIdLst>
  <p:sldSz cx="6858000" cy="9144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49"/>
    <p:restoredTop sz="96054"/>
  </p:normalViewPr>
  <p:slideViewPr>
    <p:cSldViewPr snapToGrid="0" snapToObjects="1">
      <p:cViewPr varScale="1">
        <p:scale>
          <a:sx n="92" d="100"/>
          <a:sy n="92" d="100"/>
        </p:scale>
        <p:origin x="314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068BDA-FAA8-EE45-BC1B-9345671D4FA5}" type="datetimeFigureOut">
              <a:rPr lang="en-US" smtClean="0"/>
              <a:t>2/22/21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583A91-28E4-FD44-8CEB-B4A72CFEB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224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583A91-28E4-FD44-8CEB-B4A72CFEB17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0295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583A91-28E4-FD44-8CEB-B4A72CFEB17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691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7541-09A4-4F4F-9004-EB4627D12B38}" type="datetimeFigureOut">
              <a:rPr lang="en-US" smtClean="0"/>
              <a:t>2/22/21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C17BF-F199-984E-9409-F4806B073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216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7541-09A4-4F4F-9004-EB4627D12B38}" type="datetimeFigureOut">
              <a:rPr lang="en-US" smtClean="0"/>
              <a:t>2/22/21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C17BF-F199-984E-9409-F4806B073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474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7541-09A4-4F4F-9004-EB4627D12B38}" type="datetimeFigureOut">
              <a:rPr lang="en-US" smtClean="0"/>
              <a:t>2/22/21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C17BF-F199-984E-9409-F4806B073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293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7541-09A4-4F4F-9004-EB4627D12B38}" type="datetimeFigureOut">
              <a:rPr lang="en-US" smtClean="0"/>
              <a:t>2/22/21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C17BF-F199-984E-9409-F4806B073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612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7541-09A4-4F4F-9004-EB4627D12B38}" type="datetimeFigureOut">
              <a:rPr lang="en-US" smtClean="0"/>
              <a:t>2/22/21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C17BF-F199-984E-9409-F4806B073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424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7541-09A4-4F4F-9004-EB4627D12B38}" type="datetimeFigureOut">
              <a:rPr lang="en-US" smtClean="0"/>
              <a:t>2/22/21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C17BF-F199-984E-9409-F4806B073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433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7541-09A4-4F4F-9004-EB4627D12B38}" type="datetimeFigureOut">
              <a:rPr lang="en-US" smtClean="0"/>
              <a:t>2/22/21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C17BF-F199-984E-9409-F4806B073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058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7541-09A4-4F4F-9004-EB4627D12B38}" type="datetimeFigureOut">
              <a:rPr lang="en-US" smtClean="0"/>
              <a:t>2/22/21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C17BF-F199-984E-9409-F4806B073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778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7541-09A4-4F4F-9004-EB4627D12B38}" type="datetimeFigureOut">
              <a:rPr lang="en-US" smtClean="0"/>
              <a:t>2/22/21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C17BF-F199-984E-9409-F4806B073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343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7541-09A4-4F4F-9004-EB4627D12B38}" type="datetimeFigureOut">
              <a:rPr lang="en-US" smtClean="0"/>
              <a:t>2/22/21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C17BF-F199-984E-9409-F4806B073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726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7541-09A4-4F4F-9004-EB4627D12B38}" type="datetimeFigureOut">
              <a:rPr lang="en-US" smtClean="0"/>
              <a:t>2/22/21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C17BF-F199-984E-9409-F4806B073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923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07541-09A4-4F4F-9004-EB4627D12B38}" type="datetimeFigureOut">
              <a:rPr lang="en-US" smtClean="0"/>
              <a:t>2/22/21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3C17BF-F199-984E-9409-F4806B073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996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2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A396899-BCB2-AB4E-931B-BA05FCF6591A}"/>
              </a:ext>
            </a:extLst>
          </p:cNvPr>
          <p:cNvSpPr/>
          <p:nvPr/>
        </p:nvSpPr>
        <p:spPr>
          <a:xfrm>
            <a:off x="-39757" y="8507893"/>
            <a:ext cx="6950765" cy="67254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745B11D-C489-4447-8E6B-4E1E5E2D75F0}"/>
              </a:ext>
            </a:extLst>
          </p:cNvPr>
          <p:cNvSpPr/>
          <p:nvPr/>
        </p:nvSpPr>
        <p:spPr>
          <a:xfrm>
            <a:off x="2584174" y="1006"/>
            <a:ext cx="4300330" cy="13809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Century Gothic" panose="020B0502020202020204" pitchFamily="34" charset="0"/>
            </a:endParaRPr>
          </a:p>
          <a:p>
            <a:pPr algn="ctr"/>
            <a:r>
              <a:rPr lang="en-US" sz="2000" dirty="0">
                <a:latin typeface="Century Gothic" panose="020B0502020202020204" pitchFamily="34" charset="0"/>
              </a:rPr>
              <a:t>Case Study #006</a:t>
            </a:r>
          </a:p>
          <a:p>
            <a:pPr algn="ctr"/>
            <a:endParaRPr lang="en-US" sz="2000" dirty="0">
              <a:latin typeface="Century Gothic" panose="020B0502020202020204" pitchFamily="34" charset="0"/>
            </a:endParaRPr>
          </a:p>
        </p:txBody>
      </p:sp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73DE8B67-364B-B04C-86E7-DE21F77C99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055" y="162553"/>
            <a:ext cx="2157344" cy="1061413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CB705B55-551C-8745-9DC8-C97F5A9EF93D}"/>
              </a:ext>
            </a:extLst>
          </p:cNvPr>
          <p:cNvSpPr/>
          <p:nvPr/>
        </p:nvSpPr>
        <p:spPr>
          <a:xfrm>
            <a:off x="167309" y="8612760"/>
            <a:ext cx="65233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Century Gothic" panose="020B0502020202020204" pitchFamily="34" charset="0"/>
              </a:rPr>
              <a:t>9401 Mentor Ave. #163; Mentor, Ohio 44060  </a:t>
            </a:r>
            <a:r>
              <a:rPr lang="en-US" sz="11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www.hxttechnol</a:t>
            </a:r>
            <a:r>
              <a:rPr lang="en-US" sz="12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ogies.com</a:t>
            </a:r>
            <a:endParaRPr lang="en-US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Phone: +1 (440) 520-3013   +1 (318) 218-9999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1ADBB0C-0FA7-324E-A42C-F247D35F6D73}"/>
              </a:ext>
            </a:extLst>
          </p:cNvPr>
          <p:cNvSpPr/>
          <p:nvPr/>
        </p:nvSpPr>
        <p:spPr>
          <a:xfrm>
            <a:off x="0" y="1344000"/>
            <a:ext cx="2584174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F307703-F550-B440-A35C-CE0217B975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4482" y="247643"/>
            <a:ext cx="877628" cy="88771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8373204-1B48-A545-AB89-B9230789935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9761" b="6019"/>
          <a:stretch/>
        </p:blipFill>
        <p:spPr>
          <a:xfrm>
            <a:off x="198192" y="1601193"/>
            <a:ext cx="6461615" cy="6786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179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A396899-BCB2-AB4E-931B-BA05FCF6591A}"/>
              </a:ext>
            </a:extLst>
          </p:cNvPr>
          <p:cNvSpPr/>
          <p:nvPr/>
        </p:nvSpPr>
        <p:spPr>
          <a:xfrm>
            <a:off x="-39757" y="8507893"/>
            <a:ext cx="6950765" cy="67254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745B11D-C489-4447-8E6B-4E1E5E2D75F0}"/>
              </a:ext>
            </a:extLst>
          </p:cNvPr>
          <p:cNvSpPr/>
          <p:nvPr/>
        </p:nvSpPr>
        <p:spPr>
          <a:xfrm>
            <a:off x="2584174" y="1006"/>
            <a:ext cx="4300330" cy="13809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Century Gothic" panose="020B0502020202020204" pitchFamily="34" charset="0"/>
              </a:rPr>
              <a:t>Case Study #006</a:t>
            </a:r>
          </a:p>
        </p:txBody>
      </p:sp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73DE8B67-364B-B04C-86E7-DE21F77C99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055" y="162553"/>
            <a:ext cx="2157344" cy="1061413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CB705B55-551C-8745-9DC8-C97F5A9EF93D}"/>
              </a:ext>
            </a:extLst>
          </p:cNvPr>
          <p:cNvSpPr/>
          <p:nvPr/>
        </p:nvSpPr>
        <p:spPr>
          <a:xfrm>
            <a:off x="167309" y="8612760"/>
            <a:ext cx="65233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Century Gothic" panose="020B0502020202020204" pitchFamily="34" charset="0"/>
              </a:rPr>
              <a:t>9401 Mentor Ave. #163; Mentor, Ohio 44060  </a:t>
            </a:r>
            <a:r>
              <a:rPr lang="en-US" sz="11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www.hxttechnol</a:t>
            </a:r>
            <a:r>
              <a:rPr lang="en-US" sz="12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ogies.com</a:t>
            </a:r>
            <a:endParaRPr lang="en-US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Phone: +1 (440) 520-3013   +1 (318) 218-9999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1ADBB0C-0FA7-324E-A42C-F247D35F6D73}"/>
              </a:ext>
            </a:extLst>
          </p:cNvPr>
          <p:cNvSpPr/>
          <p:nvPr/>
        </p:nvSpPr>
        <p:spPr>
          <a:xfrm>
            <a:off x="0" y="1344000"/>
            <a:ext cx="2584174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F307703-F550-B440-A35C-CE0217B975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4482" y="247643"/>
            <a:ext cx="877628" cy="88771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DFCDCA1-A615-2F41-9175-10D819FF38E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20666"/>
          <a:stretch/>
        </p:blipFill>
        <p:spPr>
          <a:xfrm>
            <a:off x="250537" y="1223966"/>
            <a:ext cx="6461615" cy="7254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010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3781</TotalTime>
  <Words>70</Words>
  <Application>Microsoft Macintosh PowerPoint</Application>
  <PresentationFormat>Letter Paper (8.5x11 in)</PresentationFormat>
  <Paragraphs>9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Douglas Fryett</dc:creator>
  <cp:lastModifiedBy>Douglas Fryett</cp:lastModifiedBy>
  <cp:revision>45</cp:revision>
  <cp:lastPrinted>2020-11-12T21:41:25Z</cp:lastPrinted>
  <dcterms:created xsi:type="dcterms:W3CDTF">2020-11-09T19:36:04Z</dcterms:created>
  <dcterms:modified xsi:type="dcterms:W3CDTF">2021-02-22T17:42:11Z</dcterms:modified>
</cp:coreProperties>
</file>